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5" r:id="rId4"/>
    <p:sldId id="264" r:id="rId5"/>
    <p:sldId id="258" r:id="rId6"/>
    <p:sldId id="260" r:id="rId7"/>
    <p:sldId id="269" r:id="rId8"/>
    <p:sldId id="266" r:id="rId9"/>
    <p:sldId id="268" r:id="rId10"/>
    <p:sldId id="271" r:id="rId11"/>
    <p:sldId id="267" r:id="rId12"/>
    <p:sldId id="270" r:id="rId13"/>
    <p:sldId id="262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9" autoAdjust="0"/>
    <p:restoredTop sz="73680" autoAdjust="0"/>
  </p:normalViewPr>
  <p:slideViewPr>
    <p:cSldViewPr snapToGrid="0">
      <p:cViewPr varScale="1">
        <p:scale>
          <a:sx n="78" d="100"/>
          <a:sy n="78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onghofer" userId="cce39a29f9ad5b99" providerId="LiveId" clId="{423A0EE5-3B58-42D0-8AF7-EF6C7E9260B1}"/>
    <pc:docChg chg="addSld delSld modSld">
      <pc:chgData name="steven longhofer" userId="cce39a29f9ad5b99" providerId="LiveId" clId="{423A0EE5-3B58-42D0-8AF7-EF6C7E9260B1}" dt="2025-03-10T03:48:11.056" v="28" actId="2696"/>
      <pc:docMkLst>
        <pc:docMk/>
      </pc:docMkLst>
      <pc:sldChg chg="modSp new del mod">
        <pc:chgData name="steven longhofer" userId="cce39a29f9ad5b99" providerId="LiveId" clId="{423A0EE5-3B58-42D0-8AF7-EF6C7E9260B1}" dt="2025-03-10T03:48:11.056" v="28" actId="2696"/>
        <pc:sldMkLst>
          <pc:docMk/>
          <pc:sldMk cId="3465621582" sldId="271"/>
        </pc:sldMkLst>
        <pc:spChg chg="mod">
          <ac:chgData name="steven longhofer" userId="cce39a29f9ad5b99" providerId="LiveId" clId="{423A0EE5-3B58-42D0-8AF7-EF6C7E9260B1}" dt="2025-03-10T03:32:29.253" v="27" actId="20577"/>
          <ac:spMkLst>
            <pc:docMk/>
            <pc:sldMk cId="3465621582" sldId="271"/>
            <ac:spMk id="2" creationId="{4C0C03FC-B519-EAE0-DE81-44AE9FB903A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3F202-EE2C-4AAD-8BF8-91FA6AAF9A0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DE6A7-4701-49F8-BD50-6DD7D04EA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Responsive, user-friendly, minimalistic</a:t>
          </a:r>
        </a:p>
      </dgm:t>
    </dgm:pt>
    <dgm:pt modelId="{9D3A5A42-FF06-48A1-B46F-F9B1DEAD802E}" type="parTrans" cxnId="{C8728CD4-A293-4A0C-9B7C-4345E4FD9A67}">
      <dgm:prSet/>
      <dgm:spPr/>
      <dgm:t>
        <a:bodyPr/>
        <a:lstStyle/>
        <a:p>
          <a:endParaRPr lang="en-US"/>
        </a:p>
      </dgm:t>
    </dgm:pt>
    <dgm:pt modelId="{7D96AFB0-C3D0-46C0-A420-C6B41429D409}" type="sibTrans" cxnId="{C8728CD4-A293-4A0C-9B7C-4345E4FD9A67}">
      <dgm:prSet/>
      <dgm:spPr/>
      <dgm:t>
        <a:bodyPr/>
        <a:lstStyle/>
        <a:p>
          <a:endParaRPr lang="en-US"/>
        </a:p>
      </dgm:t>
    </dgm:pt>
    <dgm:pt modelId="{0DF0EF17-96F1-4C23-8BA4-5DE8706A6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users interact with the app?</a:t>
          </a:r>
        </a:p>
      </dgm:t>
    </dgm:pt>
    <dgm:pt modelId="{853C1B9B-75F6-4A55-9F4D-C0F96662FE3F}" type="parTrans" cxnId="{6B829A7D-E95A-42DE-ADF1-7E2A40B27686}">
      <dgm:prSet/>
      <dgm:spPr/>
      <dgm:t>
        <a:bodyPr/>
        <a:lstStyle/>
        <a:p>
          <a:endParaRPr lang="en-US"/>
        </a:p>
      </dgm:t>
    </dgm:pt>
    <dgm:pt modelId="{A9247B1B-8738-4DDD-A686-537BF9DCED8D}" type="sibTrans" cxnId="{6B829A7D-E95A-42DE-ADF1-7E2A40B27686}">
      <dgm:prSet/>
      <dgm:spPr/>
      <dgm:t>
        <a:bodyPr/>
        <a:lstStyle/>
        <a:p>
          <a:endParaRPr lang="en-US"/>
        </a:p>
      </dgm:t>
    </dgm:pt>
    <dgm:pt modelId="{0E24FF3F-B38F-4755-B6F4-A7B37EE96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are some early sketches compared to our MVP…</a:t>
          </a:r>
        </a:p>
      </dgm:t>
    </dgm:pt>
    <dgm:pt modelId="{83FEC389-8188-4C13-A6D4-A8AEA8AB369D}" type="parTrans" cxnId="{37A65F06-4248-45E9-8786-907127D3F919}">
      <dgm:prSet/>
      <dgm:spPr/>
      <dgm:t>
        <a:bodyPr/>
        <a:lstStyle/>
        <a:p>
          <a:endParaRPr lang="en-US"/>
        </a:p>
      </dgm:t>
    </dgm:pt>
    <dgm:pt modelId="{2071061F-95E6-489B-B6AC-E63ABA0FD3A0}" type="sibTrans" cxnId="{37A65F06-4248-45E9-8786-907127D3F919}">
      <dgm:prSet/>
      <dgm:spPr/>
      <dgm:t>
        <a:bodyPr/>
        <a:lstStyle/>
        <a:p>
          <a:endParaRPr lang="en-US"/>
        </a:p>
      </dgm:t>
    </dgm:pt>
    <dgm:pt modelId="{20893D47-7262-4074-8CD0-0F73472303B7}" type="pres">
      <dgm:prSet presAssocID="{5E33F202-EE2C-4AAD-8BF8-91FA6AAF9A07}" presName="root" presStyleCnt="0">
        <dgm:presLayoutVars>
          <dgm:dir/>
          <dgm:resizeHandles val="exact"/>
        </dgm:presLayoutVars>
      </dgm:prSet>
      <dgm:spPr/>
    </dgm:pt>
    <dgm:pt modelId="{43A66612-DDCC-4562-B0E4-558ABF5ACAE9}" type="pres">
      <dgm:prSet presAssocID="{673DE6A7-4701-49F8-BD50-6DD7D04EAE2B}" presName="compNode" presStyleCnt="0"/>
      <dgm:spPr/>
    </dgm:pt>
    <dgm:pt modelId="{7AA32234-E5CD-42B4-AEBF-826A619BFED0}" type="pres">
      <dgm:prSet presAssocID="{673DE6A7-4701-49F8-BD50-6DD7D04EA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5A7BA815-755C-49B0-B2E3-E8A8EB3C60F3}" type="pres">
      <dgm:prSet presAssocID="{673DE6A7-4701-49F8-BD50-6DD7D04EAE2B}" presName="spaceRect" presStyleCnt="0"/>
      <dgm:spPr/>
    </dgm:pt>
    <dgm:pt modelId="{4270A23E-097F-4AC3-BC86-AF8A2E540D95}" type="pres">
      <dgm:prSet presAssocID="{673DE6A7-4701-49F8-BD50-6DD7D04EAE2B}" presName="textRect" presStyleLbl="revTx" presStyleIdx="0" presStyleCnt="3">
        <dgm:presLayoutVars>
          <dgm:chMax val="1"/>
          <dgm:chPref val="1"/>
        </dgm:presLayoutVars>
      </dgm:prSet>
      <dgm:spPr/>
    </dgm:pt>
    <dgm:pt modelId="{E625F1DE-2264-4837-841A-C2AD54266FB6}" type="pres">
      <dgm:prSet presAssocID="{7D96AFB0-C3D0-46C0-A420-C6B41429D409}" presName="sibTrans" presStyleCnt="0"/>
      <dgm:spPr/>
    </dgm:pt>
    <dgm:pt modelId="{859C5A77-6A56-4936-A078-877ADF17C411}" type="pres">
      <dgm:prSet presAssocID="{0DF0EF17-96F1-4C23-8BA4-5DE8706A64BB}" presName="compNode" presStyleCnt="0"/>
      <dgm:spPr/>
    </dgm:pt>
    <dgm:pt modelId="{9060A052-D8CE-46D9-8CC6-EC047E918EC0}" type="pres">
      <dgm:prSet presAssocID="{0DF0EF17-96F1-4C23-8BA4-5DE8706A6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551E1EC-89EF-41F3-8B7E-1E514F504BD6}" type="pres">
      <dgm:prSet presAssocID="{0DF0EF17-96F1-4C23-8BA4-5DE8706A64BB}" presName="spaceRect" presStyleCnt="0"/>
      <dgm:spPr/>
    </dgm:pt>
    <dgm:pt modelId="{9CC32631-609D-4FE8-990B-BDD9CF244EA3}" type="pres">
      <dgm:prSet presAssocID="{0DF0EF17-96F1-4C23-8BA4-5DE8706A64BB}" presName="textRect" presStyleLbl="revTx" presStyleIdx="1" presStyleCnt="3">
        <dgm:presLayoutVars>
          <dgm:chMax val="1"/>
          <dgm:chPref val="1"/>
        </dgm:presLayoutVars>
      </dgm:prSet>
      <dgm:spPr/>
    </dgm:pt>
    <dgm:pt modelId="{A26113C5-600F-4D94-8895-3B3BEC6D6EBD}" type="pres">
      <dgm:prSet presAssocID="{A9247B1B-8738-4DDD-A686-537BF9DCED8D}" presName="sibTrans" presStyleCnt="0"/>
      <dgm:spPr/>
    </dgm:pt>
    <dgm:pt modelId="{7FA5418F-F129-4CE6-8217-B45F324291C1}" type="pres">
      <dgm:prSet presAssocID="{0E24FF3F-B38F-4755-B6F4-A7B37EE969D1}" presName="compNode" presStyleCnt="0"/>
      <dgm:spPr/>
    </dgm:pt>
    <dgm:pt modelId="{71412CB4-56B4-4952-9D1C-1411CB17F4D8}" type="pres">
      <dgm:prSet presAssocID="{0E24FF3F-B38F-4755-B6F4-A7B37EE96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0F2ACA-114D-4521-8FCD-19853A9A8F7C}" type="pres">
      <dgm:prSet presAssocID="{0E24FF3F-B38F-4755-B6F4-A7B37EE969D1}" presName="spaceRect" presStyleCnt="0"/>
      <dgm:spPr/>
    </dgm:pt>
    <dgm:pt modelId="{874BF2C0-E28D-4057-B8F3-0214492DD573}" type="pres">
      <dgm:prSet presAssocID="{0E24FF3F-B38F-4755-B6F4-A7B37EE969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65F06-4248-45E9-8786-907127D3F919}" srcId="{5E33F202-EE2C-4AAD-8BF8-91FA6AAF9A07}" destId="{0E24FF3F-B38F-4755-B6F4-A7B37EE969D1}" srcOrd="2" destOrd="0" parTransId="{83FEC389-8188-4C13-A6D4-A8AEA8AB369D}" sibTransId="{2071061F-95E6-489B-B6AC-E63ABA0FD3A0}"/>
    <dgm:cxn modelId="{EEF96306-BD11-4ABC-99AE-D0512D7D6C8F}" type="presOf" srcId="{0DF0EF17-96F1-4C23-8BA4-5DE8706A64BB}" destId="{9CC32631-609D-4FE8-990B-BDD9CF244EA3}" srcOrd="0" destOrd="0" presId="urn:microsoft.com/office/officeart/2018/2/layout/IconLabelList"/>
    <dgm:cxn modelId="{D016D532-36CB-4357-8359-30B6F176F9DC}" type="presOf" srcId="{673DE6A7-4701-49F8-BD50-6DD7D04EAE2B}" destId="{4270A23E-097F-4AC3-BC86-AF8A2E540D95}" srcOrd="0" destOrd="0" presId="urn:microsoft.com/office/officeart/2018/2/layout/IconLabelList"/>
    <dgm:cxn modelId="{FA6F8C4D-740A-4376-A44E-8DA2ED4C3B63}" type="presOf" srcId="{5E33F202-EE2C-4AAD-8BF8-91FA6AAF9A07}" destId="{20893D47-7262-4074-8CD0-0F73472303B7}" srcOrd="0" destOrd="0" presId="urn:microsoft.com/office/officeart/2018/2/layout/IconLabelList"/>
    <dgm:cxn modelId="{6B829A7D-E95A-42DE-ADF1-7E2A40B27686}" srcId="{5E33F202-EE2C-4AAD-8BF8-91FA6AAF9A07}" destId="{0DF0EF17-96F1-4C23-8BA4-5DE8706A64BB}" srcOrd="1" destOrd="0" parTransId="{853C1B9B-75F6-4A55-9F4D-C0F96662FE3F}" sibTransId="{A9247B1B-8738-4DDD-A686-537BF9DCED8D}"/>
    <dgm:cxn modelId="{C8728CD4-A293-4A0C-9B7C-4345E4FD9A67}" srcId="{5E33F202-EE2C-4AAD-8BF8-91FA6AAF9A07}" destId="{673DE6A7-4701-49F8-BD50-6DD7D04EAE2B}" srcOrd="0" destOrd="0" parTransId="{9D3A5A42-FF06-48A1-B46F-F9B1DEAD802E}" sibTransId="{7D96AFB0-C3D0-46C0-A420-C6B41429D409}"/>
    <dgm:cxn modelId="{8F84F2F2-0B58-4F3D-BC79-3D415090789C}" type="presOf" srcId="{0E24FF3F-B38F-4755-B6F4-A7B37EE969D1}" destId="{874BF2C0-E28D-4057-B8F3-0214492DD573}" srcOrd="0" destOrd="0" presId="urn:microsoft.com/office/officeart/2018/2/layout/IconLabelList"/>
    <dgm:cxn modelId="{53473E74-A0D5-490F-B26A-5E88F38431FB}" type="presParOf" srcId="{20893D47-7262-4074-8CD0-0F73472303B7}" destId="{43A66612-DDCC-4562-B0E4-558ABF5ACAE9}" srcOrd="0" destOrd="0" presId="urn:microsoft.com/office/officeart/2018/2/layout/IconLabelList"/>
    <dgm:cxn modelId="{388B27FD-5C42-471C-989D-D4587121D40D}" type="presParOf" srcId="{43A66612-DDCC-4562-B0E4-558ABF5ACAE9}" destId="{7AA32234-E5CD-42B4-AEBF-826A619BFED0}" srcOrd="0" destOrd="0" presId="urn:microsoft.com/office/officeart/2018/2/layout/IconLabelList"/>
    <dgm:cxn modelId="{AC83B105-A454-4D0B-A662-7A6BA2196A16}" type="presParOf" srcId="{43A66612-DDCC-4562-B0E4-558ABF5ACAE9}" destId="{5A7BA815-755C-49B0-B2E3-E8A8EB3C60F3}" srcOrd="1" destOrd="0" presId="urn:microsoft.com/office/officeart/2018/2/layout/IconLabelList"/>
    <dgm:cxn modelId="{0803857E-2B6A-4D2D-9464-A6C4DCAEFF19}" type="presParOf" srcId="{43A66612-DDCC-4562-B0E4-558ABF5ACAE9}" destId="{4270A23E-097F-4AC3-BC86-AF8A2E540D95}" srcOrd="2" destOrd="0" presId="urn:microsoft.com/office/officeart/2018/2/layout/IconLabelList"/>
    <dgm:cxn modelId="{89D95374-EBD4-4362-87BE-3D0A40DD2CD7}" type="presParOf" srcId="{20893D47-7262-4074-8CD0-0F73472303B7}" destId="{E625F1DE-2264-4837-841A-C2AD54266FB6}" srcOrd="1" destOrd="0" presId="urn:microsoft.com/office/officeart/2018/2/layout/IconLabelList"/>
    <dgm:cxn modelId="{1CEF5F47-C4D6-497C-8E9A-B5D6BD630BAC}" type="presParOf" srcId="{20893D47-7262-4074-8CD0-0F73472303B7}" destId="{859C5A77-6A56-4936-A078-877ADF17C411}" srcOrd="2" destOrd="0" presId="urn:microsoft.com/office/officeart/2018/2/layout/IconLabelList"/>
    <dgm:cxn modelId="{6C72968E-ADE4-4B9C-9D52-B0E879D864AC}" type="presParOf" srcId="{859C5A77-6A56-4936-A078-877ADF17C411}" destId="{9060A052-D8CE-46D9-8CC6-EC047E918EC0}" srcOrd="0" destOrd="0" presId="urn:microsoft.com/office/officeart/2018/2/layout/IconLabelList"/>
    <dgm:cxn modelId="{3B7B91DB-AD00-44D2-BEF8-2CAB2142F48F}" type="presParOf" srcId="{859C5A77-6A56-4936-A078-877ADF17C411}" destId="{5551E1EC-89EF-41F3-8B7E-1E514F504BD6}" srcOrd="1" destOrd="0" presId="urn:microsoft.com/office/officeart/2018/2/layout/IconLabelList"/>
    <dgm:cxn modelId="{2EA84CEB-F12A-4EA8-90AC-7E3FE76C00D0}" type="presParOf" srcId="{859C5A77-6A56-4936-A078-877ADF17C411}" destId="{9CC32631-609D-4FE8-990B-BDD9CF244EA3}" srcOrd="2" destOrd="0" presId="urn:microsoft.com/office/officeart/2018/2/layout/IconLabelList"/>
    <dgm:cxn modelId="{0B592E41-094F-4D9C-828C-8C3FFD6059ED}" type="presParOf" srcId="{20893D47-7262-4074-8CD0-0F73472303B7}" destId="{A26113C5-600F-4D94-8895-3B3BEC6D6EBD}" srcOrd="3" destOrd="0" presId="urn:microsoft.com/office/officeart/2018/2/layout/IconLabelList"/>
    <dgm:cxn modelId="{91052CC4-A24F-4F11-A412-823CF55F9A73}" type="presParOf" srcId="{20893D47-7262-4074-8CD0-0F73472303B7}" destId="{7FA5418F-F129-4CE6-8217-B45F324291C1}" srcOrd="4" destOrd="0" presId="urn:microsoft.com/office/officeart/2018/2/layout/IconLabelList"/>
    <dgm:cxn modelId="{9B5BA6C0-BC37-4518-9888-50A581A4244F}" type="presParOf" srcId="{7FA5418F-F129-4CE6-8217-B45F324291C1}" destId="{71412CB4-56B4-4952-9D1C-1411CB17F4D8}" srcOrd="0" destOrd="0" presId="urn:microsoft.com/office/officeart/2018/2/layout/IconLabelList"/>
    <dgm:cxn modelId="{B459E9BF-AA1E-4053-BCC7-328A7B3C8E39}" type="presParOf" srcId="{7FA5418F-F129-4CE6-8217-B45F324291C1}" destId="{BD0F2ACA-114D-4521-8FCD-19853A9A8F7C}" srcOrd="1" destOrd="0" presId="urn:microsoft.com/office/officeart/2018/2/layout/IconLabelList"/>
    <dgm:cxn modelId="{A38A992C-89F5-487A-B9D9-F152EDE99CEA}" type="presParOf" srcId="{7FA5418F-F129-4CE6-8217-B45F324291C1}" destId="{874BF2C0-E28D-4057-B8F3-0214492DD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62923-0131-4B2D-B7D1-7715276351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C64B1-9F40-4337-9BC5-74ECEBE35EAA}">
      <dgm:prSet/>
      <dgm:spPr/>
      <dgm:t>
        <a:bodyPr/>
        <a:lstStyle/>
        <a:p>
          <a:r>
            <a:rPr lang="en-US" b="0" i="0" dirty="0"/>
            <a:t>Built in React.js, Initialized with Create-React-App</a:t>
          </a:r>
          <a:endParaRPr lang="en-US" dirty="0"/>
        </a:p>
      </dgm:t>
    </dgm:pt>
    <dgm:pt modelId="{5E9E982C-05F0-4EA6-9537-7CCF61B78DB0}" type="parTrans" cxnId="{DFB4CB50-FF9D-4AD5-A5DB-7A528FA43E3C}">
      <dgm:prSet/>
      <dgm:spPr/>
      <dgm:t>
        <a:bodyPr/>
        <a:lstStyle/>
        <a:p>
          <a:endParaRPr lang="en-US"/>
        </a:p>
      </dgm:t>
    </dgm:pt>
    <dgm:pt modelId="{7D7E171C-51B0-4F87-B460-84C27AD9D462}" type="sibTrans" cxnId="{DFB4CB50-FF9D-4AD5-A5DB-7A528FA43E3C}">
      <dgm:prSet/>
      <dgm:spPr/>
      <dgm:t>
        <a:bodyPr/>
        <a:lstStyle/>
        <a:p>
          <a:endParaRPr lang="en-US"/>
        </a:p>
      </dgm:t>
    </dgm:pt>
    <dgm:pt modelId="{95DA1858-886D-4CA4-BE7D-1ECE9073727B}">
      <dgm:prSet/>
      <dgm:spPr/>
      <dgm:t>
        <a:bodyPr/>
        <a:lstStyle/>
        <a:p>
          <a:r>
            <a:rPr lang="en-US" b="0" i="0" dirty="0"/>
            <a:t>React-Router-DOM</a:t>
          </a:r>
          <a:endParaRPr lang="en-US" dirty="0"/>
        </a:p>
      </dgm:t>
    </dgm:pt>
    <dgm:pt modelId="{D4923B96-5A78-44BE-951E-F8AA1CE8183D}" type="parTrans" cxnId="{43B381A4-20FE-4392-8F6E-3857B256D256}">
      <dgm:prSet/>
      <dgm:spPr/>
      <dgm:t>
        <a:bodyPr/>
        <a:lstStyle/>
        <a:p>
          <a:endParaRPr lang="en-US"/>
        </a:p>
      </dgm:t>
    </dgm:pt>
    <dgm:pt modelId="{B7D13A15-E1EF-4529-97B0-98480C07E2EE}" type="sibTrans" cxnId="{43B381A4-20FE-4392-8F6E-3857B256D256}">
      <dgm:prSet/>
      <dgm:spPr/>
      <dgm:t>
        <a:bodyPr/>
        <a:lstStyle/>
        <a:p>
          <a:endParaRPr lang="en-US"/>
        </a:p>
      </dgm:t>
    </dgm:pt>
    <dgm:pt modelId="{B5BFC507-6DB5-48E1-A615-1B7977AFD2E8}">
      <dgm:prSet/>
      <dgm:spPr/>
      <dgm:t>
        <a:bodyPr/>
        <a:lstStyle/>
        <a:p>
          <a:r>
            <a:rPr lang="en-US" b="0" i="0" dirty="0"/>
            <a:t>CORS middleware</a:t>
          </a:r>
          <a:endParaRPr lang="en-US" dirty="0"/>
        </a:p>
      </dgm:t>
    </dgm:pt>
    <dgm:pt modelId="{E88ED679-5F7B-49B6-9A4E-DF4A5A6EC6FA}" type="parTrans" cxnId="{6C457FAD-F004-4C18-A809-925A0C888F59}">
      <dgm:prSet/>
      <dgm:spPr/>
      <dgm:t>
        <a:bodyPr/>
        <a:lstStyle/>
        <a:p>
          <a:endParaRPr lang="en-US"/>
        </a:p>
      </dgm:t>
    </dgm:pt>
    <dgm:pt modelId="{C9ECDCEA-1568-4FF6-A9DA-E38A69510446}" type="sibTrans" cxnId="{6C457FAD-F004-4C18-A809-925A0C888F59}">
      <dgm:prSet/>
      <dgm:spPr/>
      <dgm:t>
        <a:bodyPr/>
        <a:lstStyle/>
        <a:p>
          <a:endParaRPr lang="en-US"/>
        </a:p>
      </dgm:t>
    </dgm:pt>
    <dgm:pt modelId="{9991C55E-18D1-4ADC-849B-92D3F783ADC0}">
      <dgm:prSet/>
      <dgm:spPr/>
      <dgm:t>
        <a:bodyPr/>
        <a:lstStyle/>
        <a:p>
          <a:r>
            <a:rPr lang="en-US" b="0" i="0"/>
            <a:t>Babel (JS compiler)</a:t>
          </a:r>
          <a:endParaRPr lang="en-US"/>
        </a:p>
      </dgm:t>
    </dgm:pt>
    <dgm:pt modelId="{C9B2E9F9-C3DE-4966-BB68-3F18C93113C2}" type="parTrans" cxnId="{4C74074D-AE2D-4D42-96C9-F1689FD16977}">
      <dgm:prSet/>
      <dgm:spPr/>
      <dgm:t>
        <a:bodyPr/>
        <a:lstStyle/>
        <a:p>
          <a:endParaRPr lang="en-US"/>
        </a:p>
      </dgm:t>
    </dgm:pt>
    <dgm:pt modelId="{9F712ABD-7282-4669-A06B-AE7F7FA1D1C4}" type="sibTrans" cxnId="{4C74074D-AE2D-4D42-96C9-F1689FD16977}">
      <dgm:prSet/>
      <dgm:spPr/>
      <dgm:t>
        <a:bodyPr/>
        <a:lstStyle/>
        <a:p>
          <a:endParaRPr lang="en-US"/>
        </a:p>
      </dgm:t>
    </dgm:pt>
    <dgm:pt modelId="{51CDA37D-13B7-47C2-BA96-BEFF47BF0BB3}">
      <dgm:prSet/>
      <dgm:spPr/>
      <dgm:t>
        <a:bodyPr/>
        <a:lstStyle/>
        <a:p>
          <a:r>
            <a:rPr lang="en-US" b="0" i="0"/>
            <a:t>Webpack (module bundler)</a:t>
          </a:r>
          <a:endParaRPr lang="en-US"/>
        </a:p>
      </dgm:t>
    </dgm:pt>
    <dgm:pt modelId="{BBEB6BE7-1598-4B13-8F0A-231F4B591A25}" type="parTrans" cxnId="{907E6420-5500-4519-B331-3DD252961E31}">
      <dgm:prSet/>
      <dgm:spPr/>
      <dgm:t>
        <a:bodyPr/>
        <a:lstStyle/>
        <a:p>
          <a:endParaRPr lang="en-US"/>
        </a:p>
      </dgm:t>
    </dgm:pt>
    <dgm:pt modelId="{34C5CBD2-B8C4-4811-BAC1-8AF278B22A1D}" type="sibTrans" cxnId="{907E6420-5500-4519-B331-3DD252961E31}">
      <dgm:prSet/>
      <dgm:spPr/>
      <dgm:t>
        <a:bodyPr/>
        <a:lstStyle/>
        <a:p>
          <a:endParaRPr lang="en-US"/>
        </a:p>
      </dgm:t>
    </dgm:pt>
    <dgm:pt modelId="{D434F36B-A1AD-459B-80C4-8635B6F56A5A}">
      <dgm:prSet/>
      <dgm:spPr/>
      <dgm:t>
        <a:bodyPr/>
        <a:lstStyle/>
        <a:p>
          <a:r>
            <a:rPr lang="en-US" b="0" i="0"/>
            <a:t>Pure CSS</a:t>
          </a:r>
          <a:endParaRPr lang="en-US" dirty="0"/>
        </a:p>
      </dgm:t>
    </dgm:pt>
    <dgm:pt modelId="{2C3F2BEF-0D34-453E-9823-C6A7FA571D3C}" type="parTrans" cxnId="{CCAB142C-7E18-449C-B36A-385824E67DEF}">
      <dgm:prSet/>
      <dgm:spPr/>
      <dgm:t>
        <a:bodyPr/>
        <a:lstStyle/>
        <a:p>
          <a:endParaRPr lang="en-US"/>
        </a:p>
      </dgm:t>
    </dgm:pt>
    <dgm:pt modelId="{163F9CC0-6C8D-4278-8580-F3EE13D3277B}" type="sibTrans" cxnId="{CCAB142C-7E18-449C-B36A-385824E67DEF}">
      <dgm:prSet/>
      <dgm:spPr/>
      <dgm:t>
        <a:bodyPr/>
        <a:lstStyle/>
        <a:p>
          <a:endParaRPr lang="en-US"/>
        </a:p>
      </dgm:t>
    </dgm:pt>
    <dgm:pt modelId="{8A2475B4-B434-4F2D-8EE5-08330468E4EA}" type="pres">
      <dgm:prSet presAssocID="{BBC62923-0131-4B2D-B7D1-771527635112}" presName="vert0" presStyleCnt="0">
        <dgm:presLayoutVars>
          <dgm:dir/>
          <dgm:animOne val="branch"/>
          <dgm:animLvl val="lvl"/>
        </dgm:presLayoutVars>
      </dgm:prSet>
      <dgm:spPr/>
    </dgm:pt>
    <dgm:pt modelId="{D1B77D2E-05F8-4FE9-BC63-16A9FB3715BE}" type="pres">
      <dgm:prSet presAssocID="{E37C64B1-9F40-4337-9BC5-74ECEBE35EAA}" presName="thickLine" presStyleLbl="alignNode1" presStyleIdx="0" presStyleCnt="6"/>
      <dgm:spPr/>
    </dgm:pt>
    <dgm:pt modelId="{C8D7DFD4-23F6-4EB3-BA5D-8A37E7171EC5}" type="pres">
      <dgm:prSet presAssocID="{E37C64B1-9F40-4337-9BC5-74ECEBE35EAA}" presName="horz1" presStyleCnt="0"/>
      <dgm:spPr/>
    </dgm:pt>
    <dgm:pt modelId="{25180C54-26DA-4017-AD27-DF26DC4F2CE4}" type="pres">
      <dgm:prSet presAssocID="{E37C64B1-9F40-4337-9BC5-74ECEBE35EAA}" presName="tx1" presStyleLbl="revTx" presStyleIdx="0" presStyleCnt="6"/>
      <dgm:spPr/>
    </dgm:pt>
    <dgm:pt modelId="{A1112EC4-462F-481A-A1EB-C979DC6A4ECD}" type="pres">
      <dgm:prSet presAssocID="{E37C64B1-9F40-4337-9BC5-74ECEBE35EAA}" presName="vert1" presStyleCnt="0"/>
      <dgm:spPr/>
    </dgm:pt>
    <dgm:pt modelId="{D4530861-5521-4D6B-B08B-974A25DE5BAE}" type="pres">
      <dgm:prSet presAssocID="{95DA1858-886D-4CA4-BE7D-1ECE9073727B}" presName="thickLine" presStyleLbl="alignNode1" presStyleIdx="1" presStyleCnt="6"/>
      <dgm:spPr/>
    </dgm:pt>
    <dgm:pt modelId="{559CD6DF-41B7-4AC6-ACE2-463BF65653F5}" type="pres">
      <dgm:prSet presAssocID="{95DA1858-886D-4CA4-BE7D-1ECE9073727B}" presName="horz1" presStyleCnt="0"/>
      <dgm:spPr/>
    </dgm:pt>
    <dgm:pt modelId="{B47136F9-B812-4CFC-89E8-CE3B3453B1B0}" type="pres">
      <dgm:prSet presAssocID="{95DA1858-886D-4CA4-BE7D-1ECE9073727B}" presName="tx1" presStyleLbl="revTx" presStyleIdx="1" presStyleCnt="6"/>
      <dgm:spPr/>
    </dgm:pt>
    <dgm:pt modelId="{99EB2FB0-8E98-48FB-AB9F-20F3B522F49E}" type="pres">
      <dgm:prSet presAssocID="{95DA1858-886D-4CA4-BE7D-1ECE9073727B}" presName="vert1" presStyleCnt="0"/>
      <dgm:spPr/>
    </dgm:pt>
    <dgm:pt modelId="{396C18FF-FC51-4C82-9194-8024247ED5D7}" type="pres">
      <dgm:prSet presAssocID="{D434F36B-A1AD-459B-80C4-8635B6F56A5A}" presName="thickLine" presStyleLbl="alignNode1" presStyleIdx="2" presStyleCnt="6"/>
      <dgm:spPr/>
    </dgm:pt>
    <dgm:pt modelId="{C5B0D775-5C04-49CA-87C3-56DDC2924AF9}" type="pres">
      <dgm:prSet presAssocID="{D434F36B-A1AD-459B-80C4-8635B6F56A5A}" presName="horz1" presStyleCnt="0"/>
      <dgm:spPr/>
    </dgm:pt>
    <dgm:pt modelId="{B7710903-427B-4458-A6FF-6DBE5B8976A8}" type="pres">
      <dgm:prSet presAssocID="{D434F36B-A1AD-459B-80C4-8635B6F56A5A}" presName="tx1" presStyleLbl="revTx" presStyleIdx="2" presStyleCnt="6"/>
      <dgm:spPr/>
    </dgm:pt>
    <dgm:pt modelId="{AB718549-462B-4276-80C0-254CBD1F5376}" type="pres">
      <dgm:prSet presAssocID="{D434F36B-A1AD-459B-80C4-8635B6F56A5A}" presName="vert1" presStyleCnt="0"/>
      <dgm:spPr/>
    </dgm:pt>
    <dgm:pt modelId="{CDA32CC5-2A4D-4469-8625-B9630E48C114}" type="pres">
      <dgm:prSet presAssocID="{B5BFC507-6DB5-48E1-A615-1B7977AFD2E8}" presName="thickLine" presStyleLbl="alignNode1" presStyleIdx="3" presStyleCnt="6"/>
      <dgm:spPr/>
    </dgm:pt>
    <dgm:pt modelId="{A6072FF0-F7C9-4AAB-9D8E-1222192C214C}" type="pres">
      <dgm:prSet presAssocID="{B5BFC507-6DB5-48E1-A615-1B7977AFD2E8}" presName="horz1" presStyleCnt="0"/>
      <dgm:spPr/>
    </dgm:pt>
    <dgm:pt modelId="{EC7EC405-A136-45D6-8EC2-488DD67BFAC9}" type="pres">
      <dgm:prSet presAssocID="{B5BFC507-6DB5-48E1-A615-1B7977AFD2E8}" presName="tx1" presStyleLbl="revTx" presStyleIdx="3" presStyleCnt="6"/>
      <dgm:spPr/>
    </dgm:pt>
    <dgm:pt modelId="{DC538241-623F-47EB-8A32-179DAD781AED}" type="pres">
      <dgm:prSet presAssocID="{B5BFC507-6DB5-48E1-A615-1B7977AFD2E8}" presName="vert1" presStyleCnt="0"/>
      <dgm:spPr/>
    </dgm:pt>
    <dgm:pt modelId="{AE6F747F-E540-446B-BCD0-CDC7BB3BA77C}" type="pres">
      <dgm:prSet presAssocID="{9991C55E-18D1-4ADC-849B-92D3F783ADC0}" presName="thickLine" presStyleLbl="alignNode1" presStyleIdx="4" presStyleCnt="6"/>
      <dgm:spPr/>
    </dgm:pt>
    <dgm:pt modelId="{390A89A6-5071-44D2-A605-11BBE9AC603B}" type="pres">
      <dgm:prSet presAssocID="{9991C55E-18D1-4ADC-849B-92D3F783ADC0}" presName="horz1" presStyleCnt="0"/>
      <dgm:spPr/>
    </dgm:pt>
    <dgm:pt modelId="{D8C01792-5A0F-4EE9-A9FE-05E8ABAF8847}" type="pres">
      <dgm:prSet presAssocID="{9991C55E-18D1-4ADC-849B-92D3F783ADC0}" presName="tx1" presStyleLbl="revTx" presStyleIdx="4" presStyleCnt="6"/>
      <dgm:spPr/>
    </dgm:pt>
    <dgm:pt modelId="{0961E281-E0C4-4031-BA08-892EC5BED0A5}" type="pres">
      <dgm:prSet presAssocID="{9991C55E-18D1-4ADC-849B-92D3F783ADC0}" presName="vert1" presStyleCnt="0"/>
      <dgm:spPr/>
    </dgm:pt>
    <dgm:pt modelId="{3CF830BB-B6CB-43A4-A679-A98B18B00B7A}" type="pres">
      <dgm:prSet presAssocID="{51CDA37D-13B7-47C2-BA96-BEFF47BF0BB3}" presName="thickLine" presStyleLbl="alignNode1" presStyleIdx="5" presStyleCnt="6"/>
      <dgm:spPr/>
    </dgm:pt>
    <dgm:pt modelId="{1047F692-D066-4142-8C72-684D026E946A}" type="pres">
      <dgm:prSet presAssocID="{51CDA37D-13B7-47C2-BA96-BEFF47BF0BB3}" presName="horz1" presStyleCnt="0"/>
      <dgm:spPr/>
    </dgm:pt>
    <dgm:pt modelId="{7466211A-EDB5-48B3-83D2-8A4720F28679}" type="pres">
      <dgm:prSet presAssocID="{51CDA37D-13B7-47C2-BA96-BEFF47BF0BB3}" presName="tx1" presStyleLbl="revTx" presStyleIdx="5" presStyleCnt="6"/>
      <dgm:spPr/>
    </dgm:pt>
    <dgm:pt modelId="{BBFC3986-1AD2-4BD3-8E3C-2C9DDF55E4B1}" type="pres">
      <dgm:prSet presAssocID="{51CDA37D-13B7-47C2-BA96-BEFF47BF0BB3}" presName="vert1" presStyleCnt="0"/>
      <dgm:spPr/>
    </dgm:pt>
  </dgm:ptLst>
  <dgm:cxnLst>
    <dgm:cxn modelId="{C2AA520D-57F9-4899-9D95-240F7C88B2D3}" type="presOf" srcId="{51CDA37D-13B7-47C2-BA96-BEFF47BF0BB3}" destId="{7466211A-EDB5-48B3-83D2-8A4720F28679}" srcOrd="0" destOrd="0" presId="urn:microsoft.com/office/officeart/2008/layout/LinedList"/>
    <dgm:cxn modelId="{907E6420-5500-4519-B331-3DD252961E31}" srcId="{BBC62923-0131-4B2D-B7D1-771527635112}" destId="{51CDA37D-13B7-47C2-BA96-BEFF47BF0BB3}" srcOrd="5" destOrd="0" parTransId="{BBEB6BE7-1598-4B13-8F0A-231F4B591A25}" sibTransId="{34C5CBD2-B8C4-4811-BAC1-8AF278B22A1D}"/>
    <dgm:cxn modelId="{CCAB142C-7E18-449C-B36A-385824E67DEF}" srcId="{BBC62923-0131-4B2D-B7D1-771527635112}" destId="{D434F36B-A1AD-459B-80C4-8635B6F56A5A}" srcOrd="2" destOrd="0" parTransId="{2C3F2BEF-0D34-453E-9823-C6A7FA571D3C}" sibTransId="{163F9CC0-6C8D-4278-8580-F3EE13D3277B}"/>
    <dgm:cxn modelId="{4C74074D-AE2D-4D42-96C9-F1689FD16977}" srcId="{BBC62923-0131-4B2D-B7D1-771527635112}" destId="{9991C55E-18D1-4ADC-849B-92D3F783ADC0}" srcOrd="4" destOrd="0" parTransId="{C9B2E9F9-C3DE-4966-BB68-3F18C93113C2}" sibTransId="{9F712ABD-7282-4669-A06B-AE7F7FA1D1C4}"/>
    <dgm:cxn modelId="{DFB4CB50-FF9D-4AD5-A5DB-7A528FA43E3C}" srcId="{BBC62923-0131-4B2D-B7D1-771527635112}" destId="{E37C64B1-9F40-4337-9BC5-74ECEBE35EAA}" srcOrd="0" destOrd="0" parTransId="{5E9E982C-05F0-4EA6-9537-7CCF61B78DB0}" sibTransId="{7D7E171C-51B0-4F87-B460-84C27AD9D462}"/>
    <dgm:cxn modelId="{E3231A7D-A2E1-442F-980A-53B0CCE2C403}" type="presOf" srcId="{B5BFC507-6DB5-48E1-A615-1B7977AFD2E8}" destId="{EC7EC405-A136-45D6-8EC2-488DD67BFAC9}" srcOrd="0" destOrd="0" presId="urn:microsoft.com/office/officeart/2008/layout/LinedList"/>
    <dgm:cxn modelId="{5DE9219D-E914-4275-93E1-637C501A7F3A}" type="presOf" srcId="{9991C55E-18D1-4ADC-849B-92D3F783ADC0}" destId="{D8C01792-5A0F-4EE9-A9FE-05E8ABAF8847}" srcOrd="0" destOrd="0" presId="urn:microsoft.com/office/officeart/2008/layout/LinedList"/>
    <dgm:cxn modelId="{43B381A4-20FE-4392-8F6E-3857B256D256}" srcId="{BBC62923-0131-4B2D-B7D1-771527635112}" destId="{95DA1858-886D-4CA4-BE7D-1ECE9073727B}" srcOrd="1" destOrd="0" parTransId="{D4923B96-5A78-44BE-951E-F8AA1CE8183D}" sibTransId="{B7D13A15-E1EF-4529-97B0-98480C07E2EE}"/>
    <dgm:cxn modelId="{166B3CA8-D28B-4080-B706-6330F9B1AE21}" type="presOf" srcId="{BBC62923-0131-4B2D-B7D1-771527635112}" destId="{8A2475B4-B434-4F2D-8EE5-08330468E4EA}" srcOrd="0" destOrd="0" presId="urn:microsoft.com/office/officeart/2008/layout/LinedList"/>
    <dgm:cxn modelId="{6C457FAD-F004-4C18-A809-925A0C888F59}" srcId="{BBC62923-0131-4B2D-B7D1-771527635112}" destId="{B5BFC507-6DB5-48E1-A615-1B7977AFD2E8}" srcOrd="3" destOrd="0" parTransId="{E88ED679-5F7B-49B6-9A4E-DF4A5A6EC6FA}" sibTransId="{C9ECDCEA-1568-4FF6-A9DA-E38A69510446}"/>
    <dgm:cxn modelId="{B7259DBE-943D-4B21-94F3-EAD535E88F58}" type="presOf" srcId="{D434F36B-A1AD-459B-80C4-8635B6F56A5A}" destId="{B7710903-427B-4458-A6FF-6DBE5B8976A8}" srcOrd="0" destOrd="0" presId="urn:microsoft.com/office/officeart/2008/layout/LinedList"/>
    <dgm:cxn modelId="{F3E6A2D1-6B45-4479-B0D1-8C554FB1CE20}" type="presOf" srcId="{E37C64B1-9F40-4337-9BC5-74ECEBE35EAA}" destId="{25180C54-26DA-4017-AD27-DF26DC4F2CE4}" srcOrd="0" destOrd="0" presId="urn:microsoft.com/office/officeart/2008/layout/LinedList"/>
    <dgm:cxn modelId="{884205FD-37C9-4B04-B452-43B9CE3D611F}" type="presOf" srcId="{95DA1858-886D-4CA4-BE7D-1ECE9073727B}" destId="{B47136F9-B812-4CFC-89E8-CE3B3453B1B0}" srcOrd="0" destOrd="0" presId="urn:microsoft.com/office/officeart/2008/layout/LinedList"/>
    <dgm:cxn modelId="{8C9A334A-2ABB-4BCB-B2C7-F422BD65CB94}" type="presParOf" srcId="{8A2475B4-B434-4F2D-8EE5-08330468E4EA}" destId="{D1B77D2E-05F8-4FE9-BC63-16A9FB3715BE}" srcOrd="0" destOrd="0" presId="urn:microsoft.com/office/officeart/2008/layout/LinedList"/>
    <dgm:cxn modelId="{5E771F03-19F9-4A1E-B323-9B0D12970387}" type="presParOf" srcId="{8A2475B4-B434-4F2D-8EE5-08330468E4EA}" destId="{C8D7DFD4-23F6-4EB3-BA5D-8A37E7171EC5}" srcOrd="1" destOrd="0" presId="urn:microsoft.com/office/officeart/2008/layout/LinedList"/>
    <dgm:cxn modelId="{CAD70A21-D406-4C16-B3BE-1B93EC04687C}" type="presParOf" srcId="{C8D7DFD4-23F6-4EB3-BA5D-8A37E7171EC5}" destId="{25180C54-26DA-4017-AD27-DF26DC4F2CE4}" srcOrd="0" destOrd="0" presId="urn:microsoft.com/office/officeart/2008/layout/LinedList"/>
    <dgm:cxn modelId="{93185C8E-A26B-49B7-B90B-04AD9B66E819}" type="presParOf" srcId="{C8D7DFD4-23F6-4EB3-BA5D-8A37E7171EC5}" destId="{A1112EC4-462F-481A-A1EB-C979DC6A4ECD}" srcOrd="1" destOrd="0" presId="urn:microsoft.com/office/officeart/2008/layout/LinedList"/>
    <dgm:cxn modelId="{F6D92238-EDD4-4B3A-902F-82B96E267453}" type="presParOf" srcId="{8A2475B4-B434-4F2D-8EE5-08330468E4EA}" destId="{D4530861-5521-4D6B-B08B-974A25DE5BAE}" srcOrd="2" destOrd="0" presId="urn:microsoft.com/office/officeart/2008/layout/LinedList"/>
    <dgm:cxn modelId="{7DB913C0-48BC-442E-83E2-44292036CE2C}" type="presParOf" srcId="{8A2475B4-B434-4F2D-8EE5-08330468E4EA}" destId="{559CD6DF-41B7-4AC6-ACE2-463BF65653F5}" srcOrd="3" destOrd="0" presId="urn:microsoft.com/office/officeart/2008/layout/LinedList"/>
    <dgm:cxn modelId="{FEAD69AB-7DE7-45B3-893B-1BBE7440B132}" type="presParOf" srcId="{559CD6DF-41B7-4AC6-ACE2-463BF65653F5}" destId="{B47136F9-B812-4CFC-89E8-CE3B3453B1B0}" srcOrd="0" destOrd="0" presId="urn:microsoft.com/office/officeart/2008/layout/LinedList"/>
    <dgm:cxn modelId="{672F1244-6E7F-4900-A3C6-9D152EA292A8}" type="presParOf" srcId="{559CD6DF-41B7-4AC6-ACE2-463BF65653F5}" destId="{99EB2FB0-8E98-48FB-AB9F-20F3B522F49E}" srcOrd="1" destOrd="0" presId="urn:microsoft.com/office/officeart/2008/layout/LinedList"/>
    <dgm:cxn modelId="{F701E704-D58D-47B9-B975-BD9D86A9880A}" type="presParOf" srcId="{8A2475B4-B434-4F2D-8EE5-08330468E4EA}" destId="{396C18FF-FC51-4C82-9194-8024247ED5D7}" srcOrd="4" destOrd="0" presId="urn:microsoft.com/office/officeart/2008/layout/LinedList"/>
    <dgm:cxn modelId="{9AE64F6F-3EC3-4933-ADCE-7F9B42AC0B58}" type="presParOf" srcId="{8A2475B4-B434-4F2D-8EE5-08330468E4EA}" destId="{C5B0D775-5C04-49CA-87C3-56DDC2924AF9}" srcOrd="5" destOrd="0" presId="urn:microsoft.com/office/officeart/2008/layout/LinedList"/>
    <dgm:cxn modelId="{472015D4-1431-4EE8-9D1C-9DBCC4008365}" type="presParOf" srcId="{C5B0D775-5C04-49CA-87C3-56DDC2924AF9}" destId="{B7710903-427B-4458-A6FF-6DBE5B8976A8}" srcOrd="0" destOrd="0" presId="urn:microsoft.com/office/officeart/2008/layout/LinedList"/>
    <dgm:cxn modelId="{7A270040-3546-4CF6-8E92-E77006EC9E80}" type="presParOf" srcId="{C5B0D775-5C04-49CA-87C3-56DDC2924AF9}" destId="{AB718549-462B-4276-80C0-254CBD1F5376}" srcOrd="1" destOrd="0" presId="urn:microsoft.com/office/officeart/2008/layout/LinedList"/>
    <dgm:cxn modelId="{53F7C1AA-B2A2-489C-9FDE-4AD0B398FF2B}" type="presParOf" srcId="{8A2475B4-B434-4F2D-8EE5-08330468E4EA}" destId="{CDA32CC5-2A4D-4469-8625-B9630E48C114}" srcOrd="6" destOrd="0" presId="urn:microsoft.com/office/officeart/2008/layout/LinedList"/>
    <dgm:cxn modelId="{2F58CD45-966C-4017-AFAA-4BA2D01D27AE}" type="presParOf" srcId="{8A2475B4-B434-4F2D-8EE5-08330468E4EA}" destId="{A6072FF0-F7C9-4AAB-9D8E-1222192C214C}" srcOrd="7" destOrd="0" presId="urn:microsoft.com/office/officeart/2008/layout/LinedList"/>
    <dgm:cxn modelId="{FF5CA2BA-B933-4273-9A05-96E6EFCA6C13}" type="presParOf" srcId="{A6072FF0-F7C9-4AAB-9D8E-1222192C214C}" destId="{EC7EC405-A136-45D6-8EC2-488DD67BFAC9}" srcOrd="0" destOrd="0" presId="urn:microsoft.com/office/officeart/2008/layout/LinedList"/>
    <dgm:cxn modelId="{5D2C5116-3AFD-4EF8-998D-505B847C5166}" type="presParOf" srcId="{A6072FF0-F7C9-4AAB-9D8E-1222192C214C}" destId="{DC538241-623F-47EB-8A32-179DAD781AED}" srcOrd="1" destOrd="0" presId="urn:microsoft.com/office/officeart/2008/layout/LinedList"/>
    <dgm:cxn modelId="{7D31BF41-5A2E-4516-9F94-4B5CCF6AD5C0}" type="presParOf" srcId="{8A2475B4-B434-4F2D-8EE5-08330468E4EA}" destId="{AE6F747F-E540-446B-BCD0-CDC7BB3BA77C}" srcOrd="8" destOrd="0" presId="urn:microsoft.com/office/officeart/2008/layout/LinedList"/>
    <dgm:cxn modelId="{3B3A9110-CCBB-45AF-B812-63C00666AD6B}" type="presParOf" srcId="{8A2475B4-B434-4F2D-8EE5-08330468E4EA}" destId="{390A89A6-5071-44D2-A605-11BBE9AC603B}" srcOrd="9" destOrd="0" presId="urn:microsoft.com/office/officeart/2008/layout/LinedList"/>
    <dgm:cxn modelId="{60F48D95-B7BD-4275-9445-26A569E94E29}" type="presParOf" srcId="{390A89A6-5071-44D2-A605-11BBE9AC603B}" destId="{D8C01792-5A0F-4EE9-A9FE-05E8ABAF8847}" srcOrd="0" destOrd="0" presId="urn:microsoft.com/office/officeart/2008/layout/LinedList"/>
    <dgm:cxn modelId="{3765F55C-1431-4D7C-B98C-0E352BE4AF4C}" type="presParOf" srcId="{390A89A6-5071-44D2-A605-11BBE9AC603B}" destId="{0961E281-E0C4-4031-BA08-892EC5BED0A5}" srcOrd="1" destOrd="0" presId="urn:microsoft.com/office/officeart/2008/layout/LinedList"/>
    <dgm:cxn modelId="{71AA0BCF-9B75-4918-889B-4AC2FDA83C96}" type="presParOf" srcId="{8A2475B4-B434-4F2D-8EE5-08330468E4EA}" destId="{3CF830BB-B6CB-43A4-A679-A98B18B00B7A}" srcOrd="10" destOrd="0" presId="urn:microsoft.com/office/officeart/2008/layout/LinedList"/>
    <dgm:cxn modelId="{33162119-3D94-4D07-B92F-57BDDCEBC9EF}" type="presParOf" srcId="{8A2475B4-B434-4F2D-8EE5-08330468E4EA}" destId="{1047F692-D066-4142-8C72-684D026E946A}" srcOrd="11" destOrd="0" presId="urn:microsoft.com/office/officeart/2008/layout/LinedList"/>
    <dgm:cxn modelId="{D98A4C42-EBC8-4BB2-9F13-9E5F70A2F7E5}" type="presParOf" srcId="{1047F692-D066-4142-8C72-684D026E946A}" destId="{7466211A-EDB5-48B3-83D2-8A4720F28679}" srcOrd="0" destOrd="0" presId="urn:microsoft.com/office/officeart/2008/layout/LinedList"/>
    <dgm:cxn modelId="{02AA7C7B-FB64-4C27-AF72-316FD96DE928}" type="presParOf" srcId="{1047F692-D066-4142-8C72-684D026E946A}" destId="{BBFC3986-1AD2-4BD3-8E3C-2C9DDF55E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2234-E5CD-42B4-AEBF-826A619BFED0}">
      <dsp:nvSpPr>
        <dsp:cNvPr id="0" name=""/>
        <dsp:cNvSpPr/>
      </dsp:nvSpPr>
      <dsp:spPr>
        <a:xfrm>
          <a:off x="1499986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0A23E-097F-4AC3-BC86-AF8A2E540D95}">
      <dsp:nvSpPr>
        <dsp:cNvPr id="0" name=""/>
        <dsp:cNvSpPr/>
      </dsp:nvSpPr>
      <dsp:spPr>
        <a:xfrm>
          <a:off x="926074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Responsive, user-friendly, minimalistic</a:t>
          </a:r>
        </a:p>
      </dsp:txBody>
      <dsp:txXfrm>
        <a:off x="926074" y="1642474"/>
        <a:ext cx="2086954" cy="720000"/>
      </dsp:txXfrm>
    </dsp:sp>
    <dsp:sp modelId="{9060A052-D8CE-46D9-8CC6-EC047E918EC0}">
      <dsp:nvSpPr>
        <dsp:cNvPr id="0" name=""/>
        <dsp:cNvSpPr/>
      </dsp:nvSpPr>
      <dsp:spPr>
        <a:xfrm>
          <a:off x="3952158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2631-609D-4FE8-990B-BDD9CF244EA3}">
      <dsp:nvSpPr>
        <dsp:cNvPr id="0" name=""/>
        <dsp:cNvSpPr/>
      </dsp:nvSpPr>
      <dsp:spPr>
        <a:xfrm>
          <a:off x="3378246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users interact with the app?</a:t>
          </a:r>
        </a:p>
      </dsp:txBody>
      <dsp:txXfrm>
        <a:off x="3378246" y="1642474"/>
        <a:ext cx="2086954" cy="720000"/>
      </dsp:txXfrm>
    </dsp:sp>
    <dsp:sp modelId="{71412CB4-56B4-4952-9D1C-1411CB17F4D8}">
      <dsp:nvSpPr>
        <dsp:cNvPr id="0" name=""/>
        <dsp:cNvSpPr/>
      </dsp:nvSpPr>
      <dsp:spPr>
        <a:xfrm>
          <a:off x="2726072" y="2884212"/>
          <a:ext cx="939129" cy="939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BF2C0-E28D-4057-B8F3-0214492DD573}">
      <dsp:nvSpPr>
        <dsp:cNvPr id="0" name=""/>
        <dsp:cNvSpPr/>
      </dsp:nvSpPr>
      <dsp:spPr>
        <a:xfrm>
          <a:off x="2152160" y="4138143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Here are some early sketches compared to our MVP…</a:t>
          </a:r>
        </a:p>
      </dsp:txBody>
      <dsp:txXfrm>
        <a:off x="2152160" y="4138143"/>
        <a:ext cx="20869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7D2E-05F8-4FE9-BC63-16A9FB3715BE}">
      <dsp:nvSpPr>
        <dsp:cNvPr id="0" name=""/>
        <dsp:cNvSpPr/>
      </dsp:nvSpPr>
      <dsp:spPr>
        <a:xfrm>
          <a:off x="0" y="1668"/>
          <a:ext cx="63973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0C54-26DA-4017-AD27-DF26DC4F2CE4}">
      <dsp:nvSpPr>
        <dsp:cNvPr id="0" name=""/>
        <dsp:cNvSpPr/>
      </dsp:nvSpPr>
      <dsp:spPr>
        <a:xfrm>
          <a:off x="0" y="1668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Built in React.js, Initialized with Create-React-App</a:t>
          </a:r>
          <a:endParaRPr lang="en-US" sz="2000" kern="1200" dirty="0"/>
        </a:p>
      </dsp:txBody>
      <dsp:txXfrm>
        <a:off x="0" y="1668"/>
        <a:ext cx="6397313" cy="568827"/>
      </dsp:txXfrm>
    </dsp:sp>
    <dsp:sp modelId="{D4530861-5521-4D6B-B08B-974A25DE5BAE}">
      <dsp:nvSpPr>
        <dsp:cNvPr id="0" name=""/>
        <dsp:cNvSpPr/>
      </dsp:nvSpPr>
      <dsp:spPr>
        <a:xfrm>
          <a:off x="0" y="570495"/>
          <a:ext cx="6397313" cy="0"/>
        </a:xfrm>
        <a:prstGeom prst="line">
          <a:avLst/>
        </a:prstGeom>
        <a:solidFill>
          <a:schemeClr val="accent2">
            <a:hueOff val="-3953144"/>
            <a:satOff val="180"/>
            <a:lumOff val="0"/>
            <a:alphaOff val="0"/>
          </a:schemeClr>
        </a:solidFill>
        <a:ln w="19050" cap="rnd" cmpd="sng" algn="ctr">
          <a:solidFill>
            <a:schemeClr val="accent2">
              <a:hueOff val="-3953144"/>
              <a:satOff val="18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36F9-B812-4CFC-89E8-CE3B3453B1B0}">
      <dsp:nvSpPr>
        <dsp:cNvPr id="0" name=""/>
        <dsp:cNvSpPr/>
      </dsp:nvSpPr>
      <dsp:spPr>
        <a:xfrm>
          <a:off x="0" y="570495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React-Router-DOM</a:t>
          </a:r>
          <a:endParaRPr lang="en-US" sz="2000" kern="1200" dirty="0"/>
        </a:p>
      </dsp:txBody>
      <dsp:txXfrm>
        <a:off x="0" y="570495"/>
        <a:ext cx="6397313" cy="568827"/>
      </dsp:txXfrm>
    </dsp:sp>
    <dsp:sp modelId="{396C18FF-FC51-4C82-9194-8024247ED5D7}">
      <dsp:nvSpPr>
        <dsp:cNvPr id="0" name=""/>
        <dsp:cNvSpPr/>
      </dsp:nvSpPr>
      <dsp:spPr>
        <a:xfrm>
          <a:off x="0" y="1139322"/>
          <a:ext cx="6397313" cy="0"/>
        </a:xfrm>
        <a:prstGeom prst="line">
          <a:avLst/>
        </a:prstGeom>
        <a:solidFill>
          <a:schemeClr val="accent2">
            <a:hueOff val="-7906288"/>
            <a:satOff val="360"/>
            <a:lumOff val="0"/>
            <a:alphaOff val="0"/>
          </a:schemeClr>
        </a:solidFill>
        <a:ln w="19050" cap="rnd" cmpd="sng" algn="ctr">
          <a:solidFill>
            <a:schemeClr val="accent2">
              <a:hueOff val="-7906288"/>
              <a:satOff val="36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10903-427B-4458-A6FF-6DBE5B8976A8}">
      <dsp:nvSpPr>
        <dsp:cNvPr id="0" name=""/>
        <dsp:cNvSpPr/>
      </dsp:nvSpPr>
      <dsp:spPr>
        <a:xfrm>
          <a:off x="0" y="1139322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Pure CSS</a:t>
          </a:r>
          <a:endParaRPr lang="en-US" sz="2000" kern="1200" dirty="0"/>
        </a:p>
      </dsp:txBody>
      <dsp:txXfrm>
        <a:off x="0" y="1139322"/>
        <a:ext cx="6397313" cy="568827"/>
      </dsp:txXfrm>
    </dsp:sp>
    <dsp:sp modelId="{CDA32CC5-2A4D-4469-8625-B9630E48C114}">
      <dsp:nvSpPr>
        <dsp:cNvPr id="0" name=""/>
        <dsp:cNvSpPr/>
      </dsp:nvSpPr>
      <dsp:spPr>
        <a:xfrm>
          <a:off x="0" y="1708149"/>
          <a:ext cx="6397313" cy="0"/>
        </a:xfrm>
        <a:prstGeom prst="line">
          <a:avLst/>
        </a:prstGeom>
        <a:solidFill>
          <a:schemeClr val="accent2">
            <a:hueOff val="-11859433"/>
            <a:satOff val="541"/>
            <a:lumOff val="0"/>
            <a:alphaOff val="0"/>
          </a:schemeClr>
        </a:solidFill>
        <a:ln w="19050" cap="rnd" cmpd="sng" algn="ctr">
          <a:solidFill>
            <a:schemeClr val="accent2">
              <a:hueOff val="-11859433"/>
              <a:satOff val="54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EC405-A136-45D6-8EC2-488DD67BFAC9}">
      <dsp:nvSpPr>
        <dsp:cNvPr id="0" name=""/>
        <dsp:cNvSpPr/>
      </dsp:nvSpPr>
      <dsp:spPr>
        <a:xfrm>
          <a:off x="0" y="1708150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CORS middleware</a:t>
          </a:r>
          <a:endParaRPr lang="en-US" sz="2000" kern="1200" dirty="0"/>
        </a:p>
      </dsp:txBody>
      <dsp:txXfrm>
        <a:off x="0" y="1708150"/>
        <a:ext cx="6397313" cy="568827"/>
      </dsp:txXfrm>
    </dsp:sp>
    <dsp:sp modelId="{AE6F747F-E540-446B-BCD0-CDC7BB3BA77C}">
      <dsp:nvSpPr>
        <dsp:cNvPr id="0" name=""/>
        <dsp:cNvSpPr/>
      </dsp:nvSpPr>
      <dsp:spPr>
        <a:xfrm>
          <a:off x="0" y="2276977"/>
          <a:ext cx="6397313" cy="0"/>
        </a:xfrm>
        <a:prstGeom prst="line">
          <a:avLst/>
        </a:prstGeom>
        <a:solidFill>
          <a:schemeClr val="accent2">
            <a:hueOff val="-15812576"/>
            <a:satOff val="721"/>
            <a:lumOff val="0"/>
            <a:alphaOff val="0"/>
          </a:schemeClr>
        </a:solidFill>
        <a:ln w="19050" cap="rnd" cmpd="sng" algn="ctr">
          <a:solidFill>
            <a:schemeClr val="accent2">
              <a:hueOff val="-15812576"/>
              <a:satOff val="72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01792-5A0F-4EE9-A9FE-05E8ABAF8847}">
      <dsp:nvSpPr>
        <dsp:cNvPr id="0" name=""/>
        <dsp:cNvSpPr/>
      </dsp:nvSpPr>
      <dsp:spPr>
        <a:xfrm>
          <a:off x="0" y="2276977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Babel (JS compiler)</a:t>
          </a:r>
          <a:endParaRPr lang="en-US" sz="2000" kern="1200"/>
        </a:p>
      </dsp:txBody>
      <dsp:txXfrm>
        <a:off x="0" y="2276977"/>
        <a:ext cx="6397313" cy="568827"/>
      </dsp:txXfrm>
    </dsp:sp>
    <dsp:sp modelId="{3CF830BB-B6CB-43A4-A679-A98B18B00B7A}">
      <dsp:nvSpPr>
        <dsp:cNvPr id="0" name=""/>
        <dsp:cNvSpPr/>
      </dsp:nvSpPr>
      <dsp:spPr>
        <a:xfrm>
          <a:off x="0" y="2845804"/>
          <a:ext cx="6397313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6211A-EDB5-48B3-83D2-8A4720F28679}">
      <dsp:nvSpPr>
        <dsp:cNvPr id="0" name=""/>
        <dsp:cNvSpPr/>
      </dsp:nvSpPr>
      <dsp:spPr>
        <a:xfrm>
          <a:off x="0" y="2845804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Webpack (module bundler)</a:t>
          </a:r>
          <a:endParaRPr lang="en-US" sz="2000" kern="1200"/>
        </a:p>
      </dsp:txBody>
      <dsp:txXfrm>
        <a:off x="0" y="2845804"/>
        <a:ext cx="6397313" cy="56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D7DF8-5D71-0C53-CB34-939695D1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6F06EBE-4F15-C79B-90D5-A48EFDC9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0E15B6-1300-33CA-D9F8-C861217C0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7E9536-AE9F-00EE-2A52-8761883D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2F33D-6AA4-EF5C-3A89-F86CE56ED626}"/>
              </a:ext>
            </a:extLst>
          </p:cNvPr>
          <p:cNvSpPr txBox="1"/>
          <p:nvPr/>
        </p:nvSpPr>
        <p:spPr>
          <a:xfrm>
            <a:off x="4191472" y="681335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 of Prices Page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619C103-DB0E-983E-0460-83A7FC9A5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50" y="1143000"/>
            <a:ext cx="6342587" cy="49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4F734-0F93-ECD7-0056-192B1306F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584"/>
          <a:stretch/>
        </p:blipFill>
        <p:spPr>
          <a:xfrm>
            <a:off x="1126066" y="1667904"/>
            <a:ext cx="10035037" cy="35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6B1D-D0E4-3554-DF58-F93E0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API’s / Technology used</a:t>
            </a:r>
          </a:p>
        </p:txBody>
      </p:sp>
      <p:graphicFrame>
        <p:nvGraphicFramePr>
          <p:cNvPr id="5" name="Picture Placeholder 2">
            <a:extLst>
              <a:ext uri="{FF2B5EF4-FFF2-40B4-BE49-F238E27FC236}">
                <a16:creationId xmlns:a16="http://schemas.microsoft.com/office/drawing/2014/main" id="{68E17620-FB3A-81B3-24F2-6C5A57763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458751"/>
              </p:ext>
            </p:extLst>
          </p:nvPr>
        </p:nvGraphicFramePr>
        <p:xfrm>
          <a:off x="1154954" y="2603500"/>
          <a:ext cx="63973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5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1154954" y="2603500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Change cutting edge tech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API call frequency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Reducing store count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Login using 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UI/UX Page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82413-D001-54EA-764F-93394066A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449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33544-D515-B460-C948-36E6AED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2" y="443512"/>
            <a:ext cx="8293735" cy="5970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UI/UX progression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420847"/>
            <a:ext cx="8825658" cy="58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Ideation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Content Placeholder 13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CD5752A3-A1FB-A7FC-A9B3-3B1CF390C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21462"/>
            <a:ext cx="8825659" cy="2250543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00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6901D-4A60-C2E8-299E-52B6530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995934"/>
            <a:ext cx="10035037" cy="2859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1A14C-C495-0368-362A-6E781F75A884}"/>
              </a:ext>
            </a:extLst>
          </p:cNvPr>
          <p:cNvSpPr txBox="1"/>
          <p:nvPr/>
        </p:nvSpPr>
        <p:spPr>
          <a:xfrm>
            <a:off x="5336311" y="114300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66198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616</TotalTime>
  <Words>326</Words>
  <Application>Microsoft Office PowerPoint</Application>
  <PresentationFormat>Widescreen</PresentationFormat>
  <Paragraphs>80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Century Gothic</vt:lpstr>
      <vt:lpstr>Wingdings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PowerPoint Presentation</vt:lpstr>
      <vt:lpstr>UI/UX progression</vt:lpstr>
      <vt:lpstr>PowerPoint Presentation</vt:lpstr>
      <vt:lpstr>PowerPoint Presentation</vt:lpstr>
      <vt:lpstr>PowerPoint Presentation</vt:lpstr>
      <vt:lpstr>API’s / Technology used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Jeffrey Saylor</cp:lastModifiedBy>
  <cp:revision>18</cp:revision>
  <dcterms:created xsi:type="dcterms:W3CDTF">2025-03-06T05:11:35Z</dcterms:created>
  <dcterms:modified xsi:type="dcterms:W3CDTF">2025-03-10T19:03:21Z</dcterms:modified>
</cp:coreProperties>
</file>